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5" r:id="rId9"/>
    <p:sldId id="364" r:id="rId10"/>
    <p:sldId id="366" r:id="rId11"/>
    <p:sldId id="33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0/327/14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8de7e508-6d71-4a76-820d-a2585bc15b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8de7e508-6d71-4a76-820d-a2585bc15b57/assets/audio/52_unit_7_cold_places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8de7e508-6d71-4a76-820d-a2585bc15b57/assets/audio/7_2__hot_places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Animals – </a:t>
            </a:r>
          </a:p>
          <a:p>
            <a:r>
              <a:rPr lang="hr-HR" sz="6600"/>
              <a:t>hot and cold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2203C2A-0851-49D5-9CF0-AC1539FFC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50715"/>
            <a:ext cx="11820525" cy="22288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96017B4-D61B-434B-862B-6C3DD708E7F5}"/>
              </a:ext>
            </a:extLst>
          </p:cNvPr>
          <p:cNvSpPr txBox="1"/>
          <p:nvPr/>
        </p:nvSpPr>
        <p:spPr>
          <a:xfrm>
            <a:off x="924763" y="4968256"/>
            <a:ext cx="1076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  <a:endParaRPr lang="hr-HR" sz="2400" dirty="0"/>
          </a:p>
          <a:p>
            <a:pPr algn="ctr"/>
            <a:r>
              <a:rPr lang="hr-HR" sz="2400" dirty="0">
                <a:hlinkClick r:id="rId3"/>
              </a:rPr>
              <a:t>https://wordwall.net/play/260/327/145</a:t>
            </a:r>
            <a:r>
              <a:rPr lang="hr-HR" sz="2400" dirty="0"/>
              <a:t> 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2633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351" y="1245729"/>
            <a:ext cx="9748911" cy="193899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https://www.e-sfera.hr/dodatni-digitalni-sadrzaji/8de7e508-6d71-4a76-820d-a2585bc15b57/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06" y="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3B1DD83-00EC-493B-A291-3003A7D7F826}"/>
              </a:ext>
            </a:extLst>
          </p:cNvPr>
          <p:cNvSpPr txBox="1"/>
          <p:nvPr/>
        </p:nvSpPr>
        <p:spPr>
          <a:xfrm>
            <a:off x="807478" y="3811012"/>
            <a:ext cx="9748911" cy="2893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https://www.e-sfera.hr/dodatni-digitalni-sadrzaji/8de7e508-6d71-4a76-820d-a2585bc15b57/</a:t>
            </a:r>
            <a:endParaRPr lang="hr-HR" sz="2400" b="1" dirty="0"/>
          </a:p>
          <a:p>
            <a:pPr algn="ctr"/>
            <a:endParaRPr lang="hr-HR" b="1" dirty="0"/>
          </a:p>
          <a:p>
            <a:pPr algn="ctr"/>
            <a:r>
              <a:rPr lang="hr-HR" sz="2400" b="1" dirty="0" err="1"/>
              <a:t>Endangered</a:t>
            </a:r>
            <a:r>
              <a:rPr lang="hr-HR" sz="2400" b="1" dirty="0"/>
              <a:t> </a:t>
            </a:r>
            <a:r>
              <a:rPr lang="hr-HR" sz="2400" b="1" dirty="0" err="1"/>
              <a:t>species</a:t>
            </a:r>
            <a:endParaRPr lang="hr-HR" sz="2400" b="1" dirty="0"/>
          </a:p>
          <a:p>
            <a:pPr algn="ctr"/>
            <a:br>
              <a:rPr lang="hr-HR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D658A8-8E66-4BC3-AD02-3F185B3A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943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6689F05-EF29-4580-9EAE-600ACDD538E8}"/>
              </a:ext>
            </a:extLst>
          </p:cNvPr>
          <p:cNvSpPr txBox="1"/>
          <p:nvPr/>
        </p:nvSpPr>
        <p:spPr>
          <a:xfrm>
            <a:off x="5535038" y="359923"/>
            <a:ext cx="637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F678ADF-E7C5-4516-A502-1B39ED97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0" y="1054944"/>
            <a:ext cx="9629775" cy="2238375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4654183-4858-4AC2-AAE3-C1AFAC2073C1}"/>
              </a:ext>
            </a:extLst>
          </p:cNvPr>
          <p:cNvSpPr txBox="1"/>
          <p:nvPr/>
        </p:nvSpPr>
        <p:spPr>
          <a:xfrm>
            <a:off x="5048655" y="2743200"/>
            <a:ext cx="116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lungs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3D599D-9C2A-4151-A542-7541B04DE99D}"/>
              </a:ext>
            </a:extLst>
          </p:cNvPr>
          <p:cNvSpPr txBox="1"/>
          <p:nvPr/>
        </p:nvSpPr>
        <p:spPr>
          <a:xfrm>
            <a:off x="6209809" y="2743199"/>
            <a:ext cx="143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feather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AB74031-3053-417C-8BD4-80FA876B523F}"/>
              </a:ext>
            </a:extLst>
          </p:cNvPr>
          <p:cNvSpPr txBox="1"/>
          <p:nvPr/>
        </p:nvSpPr>
        <p:spPr>
          <a:xfrm>
            <a:off x="7927948" y="2759412"/>
            <a:ext cx="116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fur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0D115B8-CEFC-4C66-8C7F-A202B2F60ACC}"/>
              </a:ext>
            </a:extLst>
          </p:cNvPr>
          <p:cNvSpPr txBox="1"/>
          <p:nvPr/>
        </p:nvSpPr>
        <p:spPr>
          <a:xfrm>
            <a:off x="9280514" y="2759412"/>
            <a:ext cx="116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wool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1EEBFA6-96C2-4118-9200-24478360BBAD}"/>
              </a:ext>
            </a:extLst>
          </p:cNvPr>
          <p:cNvSpPr txBox="1"/>
          <p:nvPr/>
        </p:nvSpPr>
        <p:spPr>
          <a:xfrm>
            <a:off x="1031132" y="3564682"/>
            <a:ext cx="9503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 err="1"/>
              <a:t>air</a:t>
            </a:r>
            <a:r>
              <a:rPr lang="hr-HR" sz="2400" dirty="0"/>
              <a:t> =					</a:t>
            </a:r>
            <a:r>
              <a:rPr lang="hr-HR" sz="2400" dirty="0" err="1"/>
              <a:t>fur</a:t>
            </a:r>
            <a:r>
              <a:rPr lang="hr-HR" sz="2400" dirty="0"/>
              <a:t> =</a:t>
            </a:r>
          </a:p>
          <a:p>
            <a:endParaRPr lang="hr-HR" sz="2400" dirty="0"/>
          </a:p>
          <a:p>
            <a:r>
              <a:rPr lang="hr-HR" sz="2400" dirty="0" err="1"/>
              <a:t>lungs</a:t>
            </a:r>
            <a:r>
              <a:rPr lang="hr-HR" sz="2400" dirty="0"/>
              <a:t> = 				</a:t>
            </a:r>
            <a:r>
              <a:rPr lang="hr-HR" sz="2400" dirty="0" err="1"/>
              <a:t>wool</a:t>
            </a:r>
            <a:r>
              <a:rPr lang="hr-HR" sz="2400" dirty="0"/>
              <a:t> =</a:t>
            </a:r>
          </a:p>
          <a:p>
            <a:endParaRPr lang="hr-HR" sz="2400" dirty="0"/>
          </a:p>
          <a:p>
            <a:r>
              <a:rPr lang="hr-HR" sz="2400" dirty="0"/>
              <a:t>a </a:t>
            </a:r>
            <a:r>
              <a:rPr lang="hr-HR" sz="2400" dirty="0" err="1"/>
              <a:t>feather</a:t>
            </a:r>
            <a:r>
              <a:rPr lang="hr-HR" sz="2400" dirty="0"/>
              <a:t> =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B0809BB-FEA8-4E78-A371-168157E41817}"/>
              </a:ext>
            </a:extLst>
          </p:cNvPr>
          <p:cNvSpPr txBox="1"/>
          <p:nvPr/>
        </p:nvSpPr>
        <p:spPr>
          <a:xfrm>
            <a:off x="1935804" y="4669277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zrak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C62600-1A4E-40A8-A55F-64AC3C70E747}"/>
              </a:ext>
            </a:extLst>
          </p:cNvPr>
          <p:cNvSpPr txBox="1"/>
          <p:nvPr/>
        </p:nvSpPr>
        <p:spPr>
          <a:xfrm>
            <a:off x="2200275" y="5341391"/>
            <a:ext cx="194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pluća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2A3B6B1-A128-44E4-BCC6-F43BAB804C6B}"/>
              </a:ext>
            </a:extLst>
          </p:cNvPr>
          <p:cNvSpPr txBox="1"/>
          <p:nvPr/>
        </p:nvSpPr>
        <p:spPr>
          <a:xfrm>
            <a:off x="2564715" y="6115454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pero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79FC2E5-035A-4DA6-AC90-A2BE566CDB36}"/>
              </a:ext>
            </a:extLst>
          </p:cNvPr>
          <p:cNvSpPr txBox="1"/>
          <p:nvPr/>
        </p:nvSpPr>
        <p:spPr>
          <a:xfrm>
            <a:off x="6426740" y="4662286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krzno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8430623-CF8B-408A-A679-E3CE913B131D}"/>
              </a:ext>
            </a:extLst>
          </p:cNvPr>
          <p:cNvSpPr txBox="1"/>
          <p:nvPr/>
        </p:nvSpPr>
        <p:spPr>
          <a:xfrm>
            <a:off x="6611566" y="5395767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vuna</a:t>
            </a:r>
          </a:p>
        </p:txBody>
      </p:sp>
    </p:spTree>
    <p:extLst>
      <p:ext uri="{BB962C8B-B14F-4D97-AF65-F5344CB8AC3E}">
        <p14:creationId xmlns:p14="http://schemas.microsoft.com/office/powerpoint/2010/main" val="39136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2400352-53E5-4EAB-8372-61F4FB88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2" y="0"/>
            <a:ext cx="4800600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11F2D1-8738-4E5B-A40D-61DD66D5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4" y="1196502"/>
            <a:ext cx="8087598" cy="4118708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86930DF-6A91-4B22-BF80-4D95C379B2B7}"/>
              </a:ext>
            </a:extLst>
          </p:cNvPr>
          <p:cNvSpPr txBox="1"/>
          <p:nvPr/>
        </p:nvSpPr>
        <p:spPr>
          <a:xfrm>
            <a:off x="2771437" y="5553337"/>
            <a:ext cx="653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who</a:t>
            </a:r>
            <a:r>
              <a:rPr lang="hr-HR" sz="2400" dirty="0"/>
              <a:t> live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cold</a:t>
            </a:r>
            <a:r>
              <a:rPr lang="hr-HR" sz="2400" dirty="0"/>
              <a:t> </a:t>
            </a:r>
            <a:r>
              <a:rPr lang="hr-HR" sz="2400" dirty="0" err="1"/>
              <a:t>places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visit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places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DD8E542-0D24-4205-9AD2-72087FF5D832}"/>
              </a:ext>
            </a:extLst>
          </p:cNvPr>
          <p:cNvSpPr txBox="1"/>
          <p:nvPr/>
        </p:nvSpPr>
        <p:spPr>
          <a:xfrm>
            <a:off x="3482731" y="1120689"/>
            <a:ext cx="5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D8E6B0A-AB0F-45DD-8532-BCDF55B3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6" y="2011979"/>
            <a:ext cx="11420475" cy="7905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180677D-AE15-4512-9223-5047B8210BB1}"/>
              </a:ext>
            </a:extLst>
          </p:cNvPr>
          <p:cNvSpPr txBox="1"/>
          <p:nvPr/>
        </p:nvSpPr>
        <p:spPr>
          <a:xfrm>
            <a:off x="350297" y="2635434"/>
            <a:ext cx="1124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  </a:t>
            </a:r>
            <a:r>
              <a:rPr lang="hr-HR" sz="2400" i="1" dirty="0">
                <a:solidFill>
                  <a:srgbClr val="0070C0"/>
                </a:solidFill>
              </a:rPr>
              <a:t>voda  </a:t>
            </a:r>
            <a:r>
              <a:rPr lang="hr-HR" sz="2400" i="1" dirty="0"/>
              <a:t>        </a:t>
            </a:r>
            <a:r>
              <a:rPr lang="hr-HR" sz="2400" i="1" dirty="0">
                <a:solidFill>
                  <a:srgbClr val="0070C0"/>
                </a:solidFill>
              </a:rPr>
              <a:t>bijelo krzno        ostati skupa          kvalitetno jesti      velike uši        masno perje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B39764D-294F-470B-8C56-D69F03A87E8A}"/>
              </a:ext>
            </a:extLst>
          </p:cNvPr>
          <p:cNvSpPr txBox="1"/>
          <p:nvPr/>
        </p:nvSpPr>
        <p:spPr>
          <a:xfrm>
            <a:off x="496212" y="3988389"/>
            <a:ext cx="11099259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helps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survive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cold</a:t>
            </a:r>
            <a:r>
              <a:rPr lang="hr-HR" sz="2400" dirty="0"/>
              <a:t> </a:t>
            </a:r>
            <a:r>
              <a:rPr lang="hr-HR" sz="2400" dirty="0" err="1"/>
              <a:t>places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49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1CAAD62-128C-4845-8D3E-5E21CD34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661480"/>
            <a:ext cx="8087598" cy="400612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979BCEA-B6A9-407B-AA84-A185D747B29A}"/>
              </a:ext>
            </a:extLst>
          </p:cNvPr>
          <p:cNvSpPr txBox="1"/>
          <p:nvPr/>
        </p:nvSpPr>
        <p:spPr>
          <a:xfrm>
            <a:off x="9072662" y="107004"/>
            <a:ext cx="30455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https://www.e-sfera.hr/dodatni-digitalni-sadrzaji/8de7e508-6d71-4a76-820d-a2585bc15b57/assets/audio/52_unit_7_cold_places.mp3</a:t>
            </a:r>
            <a:r>
              <a:rPr lang="hr-HR"/>
              <a:t> </a:t>
            </a:r>
          </a:p>
        </p:txBody>
      </p:sp>
      <p:pic>
        <p:nvPicPr>
          <p:cNvPr id="8" name="52_unit_7_cold_places">
            <a:hlinkClick r:id="" action="ppaction://media"/>
            <a:extLst>
              <a:ext uri="{FF2B5EF4-FFF2-40B4-BE49-F238E27FC236}">
                <a16:creationId xmlns:a16="http://schemas.microsoft.com/office/drawing/2014/main" id="{E46C3511-653F-445C-BE46-7B834662E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4955" y="324987"/>
            <a:ext cx="487363" cy="487363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BBAFF4A2-9120-455F-9978-C00808C9DA23}"/>
              </a:ext>
            </a:extLst>
          </p:cNvPr>
          <p:cNvSpPr/>
          <p:nvPr/>
        </p:nvSpPr>
        <p:spPr>
          <a:xfrm>
            <a:off x="2519464" y="1342417"/>
            <a:ext cx="1060315" cy="518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E6137A1-0247-40EF-B04A-BFFCB147EA52}"/>
              </a:ext>
            </a:extLst>
          </p:cNvPr>
          <p:cNvSpPr/>
          <p:nvPr/>
        </p:nvSpPr>
        <p:spPr>
          <a:xfrm>
            <a:off x="3631659" y="1342416"/>
            <a:ext cx="1387813" cy="518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1FCE59C2-0DFE-4E16-BAA0-C55E4AB9EE26}"/>
              </a:ext>
            </a:extLst>
          </p:cNvPr>
          <p:cNvSpPr/>
          <p:nvPr/>
        </p:nvSpPr>
        <p:spPr>
          <a:xfrm>
            <a:off x="5019472" y="1342416"/>
            <a:ext cx="1060315" cy="518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2D64250-771F-40E9-909F-2C5D28B449B6}"/>
              </a:ext>
            </a:extLst>
          </p:cNvPr>
          <p:cNvSpPr/>
          <p:nvPr/>
        </p:nvSpPr>
        <p:spPr>
          <a:xfrm>
            <a:off x="7046067" y="1342416"/>
            <a:ext cx="1173805" cy="518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7F47486-F494-4EFD-B1BE-2DD0B4D964FA}"/>
              </a:ext>
            </a:extLst>
          </p:cNvPr>
          <p:cNvSpPr txBox="1"/>
          <p:nvPr/>
        </p:nvSpPr>
        <p:spPr>
          <a:xfrm>
            <a:off x="261836" y="4745709"/>
            <a:ext cx="781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live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hot</a:t>
            </a:r>
            <a:r>
              <a:rPr lang="hr-HR" sz="2400" dirty="0"/>
              <a:t> </a:t>
            </a:r>
            <a:r>
              <a:rPr lang="hr-HR" sz="2400" dirty="0" err="1"/>
              <a:t>places</a:t>
            </a:r>
            <a:r>
              <a:rPr lang="hr-HR" sz="2400" dirty="0"/>
              <a:t>?</a:t>
            </a:r>
          </a:p>
          <a:p>
            <a:endParaRPr lang="hr-HR" sz="1200" i="1" dirty="0"/>
          </a:p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things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1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survive</a:t>
            </a:r>
            <a:r>
              <a:rPr lang="hr-HR" sz="2400" dirty="0"/>
              <a:t> </a:t>
            </a:r>
            <a:r>
              <a:rPr lang="hr-HR" sz="2400" dirty="0" err="1"/>
              <a:t>deserts</a:t>
            </a:r>
            <a:r>
              <a:rPr lang="hr-HR" sz="2400" dirty="0"/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C4FD154-7056-4CB1-BA69-B151473F5397}"/>
              </a:ext>
            </a:extLst>
          </p:cNvPr>
          <p:cNvSpPr txBox="1"/>
          <p:nvPr/>
        </p:nvSpPr>
        <p:spPr>
          <a:xfrm>
            <a:off x="8360808" y="4745709"/>
            <a:ext cx="3757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else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58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569B56B-C1FA-4495-A1F8-E1D74E21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" y="241160"/>
            <a:ext cx="5494631" cy="598763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3707AA8-A852-4B84-A10C-B7A9E55CE028}"/>
              </a:ext>
            </a:extLst>
          </p:cNvPr>
          <p:cNvSpPr txBox="1"/>
          <p:nvPr/>
        </p:nvSpPr>
        <p:spPr>
          <a:xfrm>
            <a:off x="7174522" y="311499"/>
            <a:ext cx="4167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https://www.e-sfera.hr/dodatni-digitalni-sadrzaji/8de7e508-6d71-4a76-820d-a2585bc15b57/assets/audio/7_2__hot_places.mp3</a:t>
            </a:r>
            <a:r>
              <a:rPr lang="hr-HR"/>
              <a:t> </a:t>
            </a:r>
          </a:p>
        </p:txBody>
      </p:sp>
      <p:pic>
        <p:nvPicPr>
          <p:cNvPr id="9" name="7_2__hot_places">
            <a:hlinkClick r:id="" action="ppaction://media"/>
            <a:extLst>
              <a:ext uri="{FF2B5EF4-FFF2-40B4-BE49-F238E27FC236}">
                <a16:creationId xmlns:a16="http://schemas.microsoft.com/office/drawing/2014/main" id="{B5C77BC2-75F0-4A8E-9175-578F17E9E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8626" y="1827997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2092C6D-CD08-4C2E-BEF3-BA7A6E7739CF}"/>
              </a:ext>
            </a:extLst>
          </p:cNvPr>
          <p:cNvSpPr txBox="1"/>
          <p:nvPr/>
        </p:nvSpPr>
        <p:spPr>
          <a:xfrm>
            <a:off x="4121418" y="1511828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summer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EBB8060-4C3F-4A56-8899-A43E34F4F4DB}"/>
              </a:ext>
            </a:extLst>
          </p:cNvPr>
          <p:cNvSpPr txBox="1"/>
          <p:nvPr/>
        </p:nvSpPr>
        <p:spPr>
          <a:xfrm>
            <a:off x="2928184" y="3127828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drink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F130E5D-6013-4EC1-B868-DAAD6B033853}"/>
              </a:ext>
            </a:extLst>
          </p:cNvPr>
          <p:cNvSpPr txBox="1"/>
          <p:nvPr/>
        </p:nvSpPr>
        <p:spPr>
          <a:xfrm>
            <a:off x="2644310" y="4743828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hear</a:t>
            </a:r>
          </a:p>
        </p:txBody>
      </p:sp>
    </p:spTree>
    <p:extLst>
      <p:ext uri="{BB962C8B-B14F-4D97-AF65-F5344CB8AC3E}">
        <p14:creationId xmlns:p14="http://schemas.microsoft.com/office/powerpoint/2010/main" val="42133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2C1EC26-2632-41DA-8FAD-E6F41BF1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50" y="311498"/>
            <a:ext cx="5024500" cy="60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D658A8-8E66-4BC3-AD02-3F185B3A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943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6689F05-EF29-4580-9EAE-600ACDD538E8}"/>
              </a:ext>
            </a:extLst>
          </p:cNvPr>
          <p:cNvSpPr txBox="1"/>
          <p:nvPr/>
        </p:nvSpPr>
        <p:spPr>
          <a:xfrm>
            <a:off x="7906763" y="426598"/>
            <a:ext cx="637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 75.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50E39D4-3BDF-4298-A691-89FC6598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28"/>
            <a:ext cx="7454475" cy="6596743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23DAE1D5-D18E-4C87-9DEE-FD2D48AA2FDA}"/>
              </a:ext>
            </a:extLst>
          </p:cNvPr>
          <p:cNvSpPr txBox="1"/>
          <p:nvPr/>
        </p:nvSpPr>
        <p:spPr>
          <a:xfrm>
            <a:off x="4674605" y="4702629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summer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3B79303-6A21-4C14-A91F-B3CD5DF7241F}"/>
              </a:ext>
            </a:extLst>
          </p:cNvPr>
          <p:cNvSpPr txBox="1"/>
          <p:nvPr/>
        </p:nvSpPr>
        <p:spPr>
          <a:xfrm>
            <a:off x="586427" y="1988456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next to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1DFE51BF-3D88-48EA-8B22-0CA09557373F}"/>
              </a:ext>
            </a:extLst>
          </p:cNvPr>
          <p:cNvSpPr txBox="1"/>
          <p:nvPr/>
        </p:nvSpPr>
        <p:spPr>
          <a:xfrm>
            <a:off x="1587639" y="2284603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birds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6D4DDB1-97EA-4EA4-B367-274222CE52F6}"/>
              </a:ext>
            </a:extLst>
          </p:cNvPr>
          <p:cNvSpPr txBox="1"/>
          <p:nvPr/>
        </p:nvSpPr>
        <p:spPr>
          <a:xfrm>
            <a:off x="755301" y="3301303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see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864BE17-B84E-4FA5-8C83-7DA011528423}"/>
              </a:ext>
            </a:extLst>
          </p:cNvPr>
          <p:cNvSpPr txBox="1"/>
          <p:nvPr/>
        </p:nvSpPr>
        <p:spPr>
          <a:xfrm>
            <a:off x="1765297" y="1628459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together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4CAD9BF-1E56-444B-A64C-F2DD970CEE51}"/>
              </a:ext>
            </a:extLst>
          </p:cNvPr>
          <p:cNvSpPr txBox="1"/>
          <p:nvPr/>
        </p:nvSpPr>
        <p:spPr>
          <a:xfrm>
            <a:off x="906026" y="5375869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ears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34B1FCC-2485-48FD-8BB4-E974A21EE1D1}"/>
              </a:ext>
            </a:extLst>
          </p:cNvPr>
          <p:cNvSpPr txBox="1"/>
          <p:nvPr/>
        </p:nvSpPr>
        <p:spPr>
          <a:xfrm>
            <a:off x="906026" y="5989933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camels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408CD538-4FC9-4D24-9A9F-90163581D86A}"/>
              </a:ext>
            </a:extLst>
          </p:cNvPr>
          <p:cNvSpPr txBox="1"/>
          <p:nvPr/>
        </p:nvSpPr>
        <p:spPr>
          <a:xfrm>
            <a:off x="389236" y="6341905"/>
            <a:ext cx="135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34000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78B79CF-4609-4508-87E6-8DF9C19E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770426"/>
            <a:ext cx="12125325" cy="39147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5099D01-C856-47A5-AF1E-7975CAA80A4E}"/>
              </a:ext>
            </a:extLst>
          </p:cNvPr>
          <p:cNvSpPr txBox="1"/>
          <p:nvPr/>
        </p:nvSpPr>
        <p:spPr>
          <a:xfrm>
            <a:off x="4216643" y="2266148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, thick, white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DABBD78-0321-49B5-9A8D-A0470A294E47}"/>
              </a:ext>
            </a:extLst>
          </p:cNvPr>
          <p:cNvSpPr txBox="1"/>
          <p:nvPr/>
        </p:nvSpPr>
        <p:spPr>
          <a:xfrm>
            <a:off x="2580436" y="2885569"/>
            <a:ext cx="294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strong, short, long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46E0B19-652D-4695-810D-892CCDC01152}"/>
              </a:ext>
            </a:extLst>
          </p:cNvPr>
          <p:cNvSpPr txBox="1"/>
          <p:nvPr/>
        </p:nvSpPr>
        <p:spPr>
          <a:xfrm>
            <a:off x="3113835" y="3490590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small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AF2B945-4EDC-4C66-9078-886A239E91A3}"/>
              </a:ext>
            </a:extLst>
          </p:cNvPr>
          <p:cNvSpPr txBox="1"/>
          <p:nvPr/>
        </p:nvSpPr>
        <p:spPr>
          <a:xfrm>
            <a:off x="3276964" y="4110011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big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15971E2-FC87-4B64-B038-DE6A16DAEF04}"/>
              </a:ext>
            </a:extLst>
          </p:cNvPr>
          <p:cNvSpPr txBox="1"/>
          <p:nvPr/>
        </p:nvSpPr>
        <p:spPr>
          <a:xfrm>
            <a:off x="7494081" y="2302686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long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89CDFB6-C577-4B1C-BE4A-A3882045DE45}"/>
              </a:ext>
            </a:extLst>
          </p:cNvPr>
          <p:cNvSpPr txBox="1"/>
          <p:nvPr/>
        </p:nvSpPr>
        <p:spPr>
          <a:xfrm>
            <a:off x="7505646" y="2885569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hairy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CF7F128-63BE-4AA1-B6DE-DE9F8F7C9373}"/>
              </a:ext>
            </a:extLst>
          </p:cNvPr>
          <p:cNvSpPr txBox="1"/>
          <p:nvPr/>
        </p:nvSpPr>
        <p:spPr>
          <a:xfrm>
            <a:off x="7505646" y="3531402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gigantic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5639B8C-78DF-498D-A9E1-67AC65B917F7}"/>
              </a:ext>
            </a:extLst>
          </p:cNvPr>
          <p:cNvSpPr txBox="1"/>
          <p:nvPr/>
        </p:nvSpPr>
        <p:spPr>
          <a:xfrm>
            <a:off x="7663320" y="4102755"/>
            <a:ext cx="18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6742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250</Words>
  <Application>Microsoft Office PowerPoint</Application>
  <PresentationFormat>Widescreen</PresentationFormat>
  <Paragraphs>63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266</cp:revision>
  <dcterms:created xsi:type="dcterms:W3CDTF">2020-09-19T11:02:00Z</dcterms:created>
  <dcterms:modified xsi:type="dcterms:W3CDTF">2022-09-22T08:43:16Z</dcterms:modified>
</cp:coreProperties>
</file>